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0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por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3760167" cy="28566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7" name="Picture 3" descr="C:\Users\User\Desktop\sl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8768" y="1340768"/>
            <a:ext cx="4791968" cy="49956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27089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43.radikal.ru/i102/1102/a7/e2b6799472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4572000" cy="609600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ekosad.com.ua/components/com_virtuemart/shop_image/product/_________________4fe8573d5f3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4029804"/>
            <a:ext cx="3312368" cy="24842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248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Georgia</vt:lpstr>
      <vt:lpstr>Trebuchet MS</vt:lpstr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Myst</cp:lastModifiedBy>
  <cp:revision>3</cp:revision>
  <dcterms:created xsi:type="dcterms:W3CDTF">2016-10-28T06:32:48Z</dcterms:created>
  <dcterms:modified xsi:type="dcterms:W3CDTF">2016-10-30T11:10:37Z</dcterms:modified>
</cp:coreProperties>
</file>